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media/media2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9" name="Shape 6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7" name="Shape 6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Relationship Id="rId7" Type="http://schemas.openxmlformats.org/officeDocument/2006/relationships/video" Target="../media/media2.mov"/><Relationship Id="rId8" Type="http://schemas.microsoft.com/office/2007/relationships/media" Target="../media/media2.mov"/><Relationship Id="rId9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 defTabSz="905255">
              <a:defRPr sz="3959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第十四堂 </a:t>
            </a:r>
            <a:r>
              <a:t>: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儲存格的刪除和自訂功能按鈕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5 下午2.06.28.mov" descr="螢幕錄製 2019-02-05 下午2.06.28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038144" y="839014"/>
            <a:ext cx="1964632" cy="4002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螢幕錄製 2019-02-05 下午2.29.49.mov" descr="螢幕錄製 2019-02-05 下午2.29.49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4701590" y="870913"/>
            <a:ext cx="1933318" cy="3939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83332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016666" fill="hold"/>
                                        <p:tgtEl>
                                          <p:spTgt spid="6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67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2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5" name="內容版面配置區 5"/>
          <p:cNvSpPr txBox="1"/>
          <p:nvPr/>
        </p:nvSpPr>
        <p:spPr>
          <a:xfrm>
            <a:off x="1897686" y="1333500"/>
            <a:ext cx="4851881" cy="208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建立滑動-刪除的功能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刪除陣列資料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手動移除列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自定儲存格內Cell的命令按鈕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